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92" r:id="rId11"/>
    <p:sldId id="267" r:id="rId12"/>
    <p:sldId id="272" r:id="rId13"/>
    <p:sldId id="274" r:id="rId14"/>
    <p:sldId id="268" r:id="rId15"/>
    <p:sldId id="270" r:id="rId16"/>
    <p:sldId id="271" r:id="rId17"/>
    <p:sldId id="273" r:id="rId18"/>
    <p:sldId id="288" r:id="rId19"/>
    <p:sldId id="289" r:id="rId20"/>
    <p:sldId id="290" r:id="rId21"/>
    <p:sldId id="291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78" d="100"/>
          <a:sy n="78" d="100"/>
        </p:scale>
        <p:origin x="850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A66B-6F6B-BE2A-255D-912719B3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38F1F-F923-5E6D-1BB1-042AE7699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B0FE-5392-440D-449B-F85DA6C8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8A5E3-D3A9-6E74-2E2F-363EA2EF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75DF6-D040-A467-522B-4A1917B6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2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C395-4CFB-894F-4F7A-FE238A9A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3D830-B47D-7712-8E42-30F07808F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7615B-3820-48AF-44A0-19A21757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EC56C-C60F-CB09-80BE-6D36EAB3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7260-2A1A-B3B5-40D0-1B540075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7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84E22-29ED-58C5-605A-C25AA3A64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ED445-D5FD-8462-1EA0-6F578B8C4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06DA-BAD6-F607-A689-69249AA2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63510-EDA2-7FDE-D606-0BF94CDB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538AC-078E-E8CD-7FDF-5C1DF2C3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1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2FB6-FF91-7373-C1CB-FA7AFC38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8F4E-E388-365E-7E8C-27C581CE1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61580-F8B5-3746-BA94-4588BE435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965AB-40E4-B86A-147F-8B7789BE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51B6-6E2E-7ED6-C0E3-B1594ECA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0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658C-A80A-34C3-BA72-7C5B62AF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B9C2-2378-574D-61FA-E3A90AE8F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101D5-120A-DE60-610F-41EE212A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611B5-D685-C441-74E7-8ED8627F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B9403-9DC8-CE0B-39CB-0B4E2821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1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76B5-E20F-DB9E-C41A-F1F056F9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287D-B1BA-8FEC-CF70-D256EFBC6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BFDAF-773D-7DAC-2C1E-92A4AB46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AFADC-3602-482A-6D3C-616FF5FA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A936E-D589-0D05-9A75-CDE9D026A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BE712-AAD3-50EB-2288-382B9AFF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3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8E24-FE80-C600-3C22-BB4C247D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53F89-961A-1453-8C5C-A0D7EF613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AA8A4-75EA-82CD-1F19-E7B8A5A1A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A18BC-BA14-B476-DD71-D024F80CE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718A9-177B-6121-FADB-2B91D748D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C8C9A-ADBB-5768-A973-748E8337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D673C-5AC9-C0FA-227B-40BF79C5C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F78AB7-6BF9-0168-717C-FCA41E15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8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ECF9-6EE8-EB36-3EEB-81FF0874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9E11C-B624-7676-C874-7A083A9F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18B62-74D6-F88E-9255-D1C5EA55B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3B4FE-72B0-0195-65FA-C07DAF5F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91D96-456C-B239-2F9E-C15ADAE7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DAB6B-01C0-271D-69EE-2AE5BDC9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B8ACD-3D0B-2EB8-868B-9672E053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8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A916-634B-A140-2F4A-21C1B56C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9ABF5-3711-D954-BAF4-4A7437933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26CE1-F2EA-3995-7921-923122E96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C1919-E495-87A3-BD7E-C2A4989C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EA261-C033-8CDF-CD1C-62DF40DD0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52E43-393E-C292-D7A9-6CDD4B5F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7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BA6E-EF81-CAA8-12BF-888CD8CFE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CA4DE-11E9-C945-7B16-1DF7095A1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273C7-F783-2D81-3E7F-1BD7BC2F7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A25BD-E121-FB8F-5BBC-5AF87DF6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72061-0223-F658-31ED-88ECEFBF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3F5D5-A089-A5C1-D2BF-504F4AB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2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6A83FA-6FA9-8277-CFF5-44DE532C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314B4-DC2F-E502-C51E-44BE7E611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7D31D-F2CA-201F-3E28-260CBDDE0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5BAEA-BA56-4B65-BFFF-47237FE52266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0919F-D9C3-C28E-B4B9-EC6CE478D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302B3-F1F9-5309-7426-2068C087F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3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D8FC-A882-D6F4-6442-BF79C2300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Maritime AZMP Climatology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53A1D-5C81-5AD1-25C1-585D7F067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2014 - 2024</a:t>
            </a:r>
          </a:p>
        </p:txBody>
      </p:sp>
    </p:spTree>
    <p:extLst>
      <p:ext uri="{BB962C8B-B14F-4D97-AF65-F5344CB8AC3E}">
        <p14:creationId xmlns:p14="http://schemas.microsoft.com/office/powerpoint/2010/main" val="119340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579AA86-C532-4FF0-CE33-1ABDAF512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  <p:pic>
        <p:nvPicPr>
          <p:cNvPr id="25" name="Picture 2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BDAE9B8-12C4-F01A-5AD0-93AC9DAC1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  <p:pic>
        <p:nvPicPr>
          <p:cNvPr id="27" name="Picture 26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E09D5B0-E072-40A1-2913-3A7EEA0DA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  <p:pic>
        <p:nvPicPr>
          <p:cNvPr id="29" name="Picture 28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6C98006-861B-B3D8-8F5F-1CB0D5955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  <p:pic>
        <p:nvPicPr>
          <p:cNvPr id="31" name="Picture 30" descr="A graph of a number of climatology values&#10;&#10;Description automatically generated">
            <a:extLst>
              <a:ext uri="{FF2B5EF4-FFF2-40B4-BE49-F238E27FC236}">
                <a16:creationId xmlns:a16="http://schemas.microsoft.com/office/drawing/2014/main" id="{990AC549-F208-804C-9499-312C0F064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  <p:pic>
        <p:nvPicPr>
          <p:cNvPr id="33" name="Picture 32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7312E24-90D7-3606-EBF2-E76AF92245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  <p:pic>
        <p:nvPicPr>
          <p:cNvPr id="35" name="Picture 3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F45F921-C95D-8651-7F82-CF1072CD1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  <p:pic>
        <p:nvPicPr>
          <p:cNvPr id="37" name="Picture 36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8CA127D-FC4A-0A83-3A48-28DEDFB0C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  <p:pic>
        <p:nvPicPr>
          <p:cNvPr id="21" name="Picture 20" descr="A graph of a number of climatology values&#10;&#10;Description automatically generated">
            <a:extLst>
              <a:ext uri="{FF2B5EF4-FFF2-40B4-BE49-F238E27FC236}">
                <a16:creationId xmlns:a16="http://schemas.microsoft.com/office/drawing/2014/main" id="{DB937ECD-5EF2-705D-1F53-ADA9A6E3A4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0D44D-397F-63D4-25D6-C7DE3F4B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342"/>
            <a:ext cx="12192000" cy="64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9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83268-F2AB-64C2-BB53-3B1BE523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9926"/>
            <a:ext cx="11442583" cy="66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45B3FF-110B-A458-D232-7E36ADD08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92"/>
            <a:ext cx="12192000" cy="636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7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C3D41-B62E-AF20-D6BF-E0172F79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34" y="199602"/>
            <a:ext cx="11181127" cy="64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94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445E02-8877-F0C7-3121-B530BD849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342"/>
            <a:ext cx="12192000" cy="64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8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52B38B-0292-FFDE-C320-F2B3174D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342"/>
            <a:ext cx="12192000" cy="64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06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F185D5-7364-9061-B550-214240CF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342"/>
            <a:ext cx="12192000" cy="64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4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heat map&#10;&#10;Description automatically generated">
            <a:extLst>
              <a:ext uri="{FF2B5EF4-FFF2-40B4-BE49-F238E27FC236}">
                <a16:creationId xmlns:a16="http://schemas.microsoft.com/office/drawing/2014/main" id="{F72D64B7-56F5-6C5E-78A3-2F9E8A6E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28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FD716889-E6B6-DEC6-A032-F6C2128E2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0" y="130629"/>
            <a:ext cx="3331030" cy="3089988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B546722E-3E9A-96D1-C413-EBC359B84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0" y="3060440"/>
            <a:ext cx="3432110" cy="3432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41292C-49AF-45AF-88AE-F62920A8B731}"/>
              </a:ext>
            </a:extLst>
          </p:cNvPr>
          <p:cNvSpPr txBox="1"/>
          <p:nvPr/>
        </p:nvSpPr>
        <p:spPr>
          <a:xfrm>
            <a:off x="0" y="174164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06931C-1EBF-8411-3B8B-DAC42C7EE23E}"/>
              </a:ext>
            </a:extLst>
          </p:cNvPr>
          <p:cNvSpPr txBox="1"/>
          <p:nvPr/>
        </p:nvSpPr>
        <p:spPr>
          <a:xfrm>
            <a:off x="-62205" y="3148691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936859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heatmap&#10;&#10;Description automatically generated">
            <a:extLst>
              <a:ext uri="{FF2B5EF4-FFF2-40B4-BE49-F238E27FC236}">
                <a16:creationId xmlns:a16="http://schemas.microsoft.com/office/drawing/2014/main" id="{E6BA9037-66A6-CEBB-DAFA-EDC8A488A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6DF8CCF6-02AA-9FD0-8EAD-F47108853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3286125"/>
            <a:ext cx="3486150" cy="3486150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F4EDB089-FE6A-E0BA-1BDA-7BC513731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0"/>
            <a:ext cx="3238501" cy="3238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E8FBB8-36EE-44CF-617E-07BF8C40C70D}"/>
              </a:ext>
            </a:extLst>
          </p:cNvPr>
          <p:cNvSpPr txBox="1"/>
          <p:nvPr/>
        </p:nvSpPr>
        <p:spPr>
          <a:xfrm>
            <a:off x="0" y="174164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63511-2394-A4BC-29C6-84D121D5C9FD}"/>
              </a:ext>
            </a:extLst>
          </p:cNvPr>
          <p:cNvSpPr txBox="1"/>
          <p:nvPr/>
        </p:nvSpPr>
        <p:spPr>
          <a:xfrm>
            <a:off x="-62205" y="3148691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34529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8D71B-F7E5-0F3E-9400-DF56BC88D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5A9E0-CBEE-C8E7-7B24-F13F7DD3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600075"/>
            <a:ext cx="8946274" cy="5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34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heatmap&#10;&#10;Description automatically generated">
            <a:extLst>
              <a:ext uri="{FF2B5EF4-FFF2-40B4-BE49-F238E27FC236}">
                <a16:creationId xmlns:a16="http://schemas.microsoft.com/office/drawing/2014/main" id="{081055C1-F4C9-CBC3-B767-09383B0AF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5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AFAE1CF1-2477-B4EA-9A78-A36B01BC4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3324228"/>
            <a:ext cx="3333750" cy="3333750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E23BB5D1-78C2-5E3B-0B60-31EFE802F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200023"/>
            <a:ext cx="3267075" cy="3267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E2D773-C82E-6B57-7FCC-6BEAFC38A072}"/>
              </a:ext>
            </a:extLst>
          </p:cNvPr>
          <p:cNvSpPr txBox="1"/>
          <p:nvPr/>
        </p:nvSpPr>
        <p:spPr>
          <a:xfrm>
            <a:off x="0" y="174164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1BA55-7353-7D69-9D53-C2ACDB3745A5}"/>
              </a:ext>
            </a:extLst>
          </p:cNvPr>
          <p:cNvSpPr txBox="1"/>
          <p:nvPr/>
        </p:nvSpPr>
        <p:spPr>
          <a:xfrm>
            <a:off x="-62205" y="3148691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4422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heatmap&#10;&#10;Description automatically generated">
            <a:extLst>
              <a:ext uri="{FF2B5EF4-FFF2-40B4-BE49-F238E27FC236}">
                <a16:creationId xmlns:a16="http://schemas.microsoft.com/office/drawing/2014/main" id="{8365C184-D2C1-2991-C62F-93780B20E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D828966B-5BC1-DCFC-5BCB-0349FE99E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0" y="3571875"/>
            <a:ext cx="3286125" cy="3286125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26502DD4-7959-52E9-E84E-D06344A24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4" y="95250"/>
            <a:ext cx="3286125" cy="3286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24B94-30AA-1F81-C7EC-236FABF7FE92}"/>
              </a:ext>
            </a:extLst>
          </p:cNvPr>
          <p:cNvSpPr txBox="1"/>
          <p:nvPr/>
        </p:nvSpPr>
        <p:spPr>
          <a:xfrm>
            <a:off x="106719" y="502099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37070-6624-074C-A79A-0C39ACF65D62}"/>
              </a:ext>
            </a:extLst>
          </p:cNvPr>
          <p:cNvSpPr txBox="1"/>
          <p:nvPr/>
        </p:nvSpPr>
        <p:spPr>
          <a:xfrm>
            <a:off x="44514" y="3476626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964021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6800C9C4-4B22-D7AF-7684-3821991BD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99" y="321734"/>
            <a:ext cx="2905170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A966218D-42CE-5AF7-6627-C61048464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46" y="321734"/>
            <a:ext cx="2905170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6DA6F22B-A9C3-868D-8C6E-7B35FBDA6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03" y="3631096"/>
            <a:ext cx="2760560" cy="2760560"/>
          </a:xfrm>
          <a:prstGeom prst="rect">
            <a:avLst/>
          </a:prstGeom>
        </p:spPr>
      </p:pic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757493C6-B21B-EF79-E5E8-9A542D8FD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051" y="3631096"/>
            <a:ext cx="2760560" cy="276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9B5343-F554-5597-0681-B7BD20A6E61A}"/>
              </a:ext>
            </a:extLst>
          </p:cNvPr>
          <p:cNvSpPr txBox="1"/>
          <p:nvPr/>
        </p:nvSpPr>
        <p:spPr>
          <a:xfrm>
            <a:off x="92279" y="125835"/>
            <a:ext cx="15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Chlorophyll A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B4FAE-A12E-A2E0-AD3A-953C1D89FDE3}"/>
              </a:ext>
            </a:extLst>
          </p:cNvPr>
          <p:cNvSpPr txBox="1"/>
          <p:nvPr/>
        </p:nvSpPr>
        <p:spPr>
          <a:xfrm>
            <a:off x="369116" y="2692866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58BC7-7F0C-3553-8CAD-46C53EF38566}"/>
              </a:ext>
            </a:extLst>
          </p:cNvPr>
          <p:cNvSpPr txBox="1"/>
          <p:nvPr/>
        </p:nvSpPr>
        <p:spPr>
          <a:xfrm>
            <a:off x="6525402" y="608387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12263-C103-89E2-7C87-118413BAEC20}"/>
              </a:ext>
            </a:extLst>
          </p:cNvPr>
          <p:cNvSpPr txBox="1"/>
          <p:nvPr/>
        </p:nvSpPr>
        <p:spPr>
          <a:xfrm>
            <a:off x="397638" y="6085834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D88F1A-C9D6-AC82-DB7D-271F9700440A}"/>
              </a:ext>
            </a:extLst>
          </p:cNvPr>
          <p:cNvSpPr txBox="1"/>
          <p:nvPr/>
        </p:nvSpPr>
        <p:spPr>
          <a:xfrm>
            <a:off x="6418650" y="268988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Summer</a:t>
            </a:r>
          </a:p>
        </p:txBody>
      </p:sp>
    </p:spTree>
    <p:extLst>
      <p:ext uri="{BB962C8B-B14F-4D97-AF65-F5344CB8AC3E}">
        <p14:creationId xmlns:p14="http://schemas.microsoft.com/office/powerpoint/2010/main" val="1238707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90A5B03E-06DC-DF85-5F03-529A2D852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25" y="3677336"/>
            <a:ext cx="2975134" cy="29751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D1409D3F-0453-D821-7081-C60C8408C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24" y="275494"/>
            <a:ext cx="3012990" cy="3012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A340E81C-2DAA-58FE-CC1E-007738AA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72" y="275494"/>
            <a:ext cx="2951410" cy="2951410"/>
          </a:xfrm>
          <a:prstGeom prst="rect">
            <a:avLst/>
          </a:prstGeom>
        </p:spPr>
      </p:pic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420CA0BE-071A-D632-5662-AC84492B7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051" y="3631096"/>
            <a:ext cx="3021374" cy="302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2BA2B1-6A32-89EC-1DD6-E52C8C8C81AB}"/>
              </a:ext>
            </a:extLst>
          </p:cNvPr>
          <p:cNvSpPr txBox="1"/>
          <p:nvPr/>
        </p:nvSpPr>
        <p:spPr>
          <a:xfrm>
            <a:off x="92279" y="125835"/>
            <a:ext cx="15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Nitrate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9A02E-547E-ED72-603F-192E2B10ED4D}"/>
              </a:ext>
            </a:extLst>
          </p:cNvPr>
          <p:cNvSpPr txBox="1"/>
          <p:nvPr/>
        </p:nvSpPr>
        <p:spPr>
          <a:xfrm>
            <a:off x="369116" y="2692866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A5249-0426-A81D-0265-8F2C1AE2F37D}"/>
              </a:ext>
            </a:extLst>
          </p:cNvPr>
          <p:cNvSpPr txBox="1"/>
          <p:nvPr/>
        </p:nvSpPr>
        <p:spPr>
          <a:xfrm>
            <a:off x="6525402" y="608387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10E5E-CD62-D773-34AF-870D167E8299}"/>
              </a:ext>
            </a:extLst>
          </p:cNvPr>
          <p:cNvSpPr txBox="1"/>
          <p:nvPr/>
        </p:nvSpPr>
        <p:spPr>
          <a:xfrm>
            <a:off x="397638" y="6085834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19F27-44CE-E4AD-46B4-6CA925760B37}"/>
              </a:ext>
            </a:extLst>
          </p:cNvPr>
          <p:cNvSpPr txBox="1"/>
          <p:nvPr/>
        </p:nvSpPr>
        <p:spPr>
          <a:xfrm>
            <a:off x="6418650" y="268988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Summer</a:t>
            </a:r>
          </a:p>
        </p:txBody>
      </p:sp>
    </p:spTree>
    <p:extLst>
      <p:ext uri="{BB962C8B-B14F-4D97-AF65-F5344CB8AC3E}">
        <p14:creationId xmlns:p14="http://schemas.microsoft.com/office/powerpoint/2010/main" val="3920441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canada with different colored areas&#10;&#10;Description automatically generated">
            <a:extLst>
              <a:ext uri="{FF2B5EF4-FFF2-40B4-BE49-F238E27FC236}">
                <a16:creationId xmlns:a16="http://schemas.microsoft.com/office/drawing/2014/main" id="{44BF2DE8-7FA3-BDA3-9F08-4EFE7E46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85" y="3641470"/>
            <a:ext cx="2905170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71024D1A-654C-9B8A-474F-52C053074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73" y="125835"/>
            <a:ext cx="2905170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B03E955F-7922-D6BF-502D-10761FD8D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27" y="311360"/>
            <a:ext cx="2760560" cy="2760560"/>
          </a:xfrm>
          <a:prstGeom prst="rect">
            <a:avLst/>
          </a:prstGeom>
        </p:spPr>
      </p:pic>
      <p:pic>
        <p:nvPicPr>
          <p:cNvPr id="9" name="Picture 8" descr="A map of different countries/regions&#10;&#10;Description automatically generated">
            <a:extLst>
              <a:ext uri="{FF2B5EF4-FFF2-40B4-BE49-F238E27FC236}">
                <a16:creationId xmlns:a16="http://schemas.microsoft.com/office/drawing/2014/main" id="{047BEFE7-42B2-DBF7-251C-43DE4A68E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98" y="3653725"/>
            <a:ext cx="2760560" cy="276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76204B-760D-BF31-6ECD-98E89ADBA4DD}"/>
              </a:ext>
            </a:extLst>
          </p:cNvPr>
          <p:cNvSpPr txBox="1"/>
          <p:nvPr/>
        </p:nvSpPr>
        <p:spPr>
          <a:xfrm>
            <a:off x="92279" y="125835"/>
            <a:ext cx="15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Phosphate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EA4B4-C936-4913-F619-FEDC2DAA2972}"/>
              </a:ext>
            </a:extLst>
          </p:cNvPr>
          <p:cNvSpPr txBox="1"/>
          <p:nvPr/>
        </p:nvSpPr>
        <p:spPr>
          <a:xfrm>
            <a:off x="369116" y="2692866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5411E7-345F-00C8-71CB-5206C98B2C15}"/>
              </a:ext>
            </a:extLst>
          </p:cNvPr>
          <p:cNvSpPr txBox="1"/>
          <p:nvPr/>
        </p:nvSpPr>
        <p:spPr>
          <a:xfrm>
            <a:off x="6525402" y="608387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65EA89-16C0-6BB9-FBB9-DB46E58D95DB}"/>
              </a:ext>
            </a:extLst>
          </p:cNvPr>
          <p:cNvSpPr txBox="1"/>
          <p:nvPr/>
        </p:nvSpPr>
        <p:spPr>
          <a:xfrm>
            <a:off x="397638" y="6085834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80CDD-9D0F-4F3F-1B5B-DD2999E6D418}"/>
              </a:ext>
            </a:extLst>
          </p:cNvPr>
          <p:cNvSpPr txBox="1"/>
          <p:nvPr/>
        </p:nvSpPr>
        <p:spPr>
          <a:xfrm>
            <a:off x="6418650" y="268988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Summer</a:t>
            </a:r>
          </a:p>
        </p:txBody>
      </p:sp>
    </p:spTree>
    <p:extLst>
      <p:ext uri="{BB962C8B-B14F-4D97-AF65-F5344CB8AC3E}">
        <p14:creationId xmlns:p14="http://schemas.microsoft.com/office/powerpoint/2010/main" val="358496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09BE553F-0B0D-065C-4BDE-7783F95D9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99" y="321734"/>
            <a:ext cx="2905170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different countries/regions&#10;&#10;Description automatically generated">
            <a:extLst>
              <a:ext uri="{FF2B5EF4-FFF2-40B4-BE49-F238E27FC236}">
                <a16:creationId xmlns:a16="http://schemas.microsoft.com/office/drawing/2014/main" id="{1F1FC87E-F075-ADA6-0DD3-B7A19118F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037" y="3631096"/>
            <a:ext cx="2905170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6F8E9737-E02A-6640-87CE-BBC3DBB26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85" y="3775706"/>
            <a:ext cx="2760560" cy="2760560"/>
          </a:xfrm>
          <a:prstGeom prst="rect">
            <a:avLst/>
          </a:prstGeom>
        </p:spPr>
      </p:pic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528F4A3F-8DCC-6FC9-7690-FB3D1D244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85" y="237106"/>
            <a:ext cx="2760560" cy="276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BC91F-F263-9015-1B5D-D451B14F00A8}"/>
              </a:ext>
            </a:extLst>
          </p:cNvPr>
          <p:cNvSpPr txBox="1"/>
          <p:nvPr/>
        </p:nvSpPr>
        <p:spPr>
          <a:xfrm>
            <a:off x="92279" y="125835"/>
            <a:ext cx="15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Silicate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909B3-6F9A-8F28-CC87-DD11A4326536}"/>
              </a:ext>
            </a:extLst>
          </p:cNvPr>
          <p:cNvSpPr txBox="1"/>
          <p:nvPr/>
        </p:nvSpPr>
        <p:spPr>
          <a:xfrm>
            <a:off x="369116" y="2692866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9B7EB-F3BD-7A78-1B6B-92E65BA37C63}"/>
              </a:ext>
            </a:extLst>
          </p:cNvPr>
          <p:cNvSpPr txBox="1"/>
          <p:nvPr/>
        </p:nvSpPr>
        <p:spPr>
          <a:xfrm>
            <a:off x="6525402" y="608387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95464-0473-B20C-9256-F43F5A42C348}"/>
              </a:ext>
            </a:extLst>
          </p:cNvPr>
          <p:cNvSpPr txBox="1"/>
          <p:nvPr/>
        </p:nvSpPr>
        <p:spPr>
          <a:xfrm>
            <a:off x="397638" y="6085834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639F3-5391-E638-3210-1DAC7FAF1475}"/>
              </a:ext>
            </a:extLst>
          </p:cNvPr>
          <p:cNvSpPr txBox="1"/>
          <p:nvPr/>
        </p:nvSpPr>
        <p:spPr>
          <a:xfrm>
            <a:off x="6418650" y="268988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Summer</a:t>
            </a:r>
          </a:p>
        </p:txBody>
      </p:sp>
    </p:spTree>
    <p:extLst>
      <p:ext uri="{BB962C8B-B14F-4D97-AF65-F5344CB8AC3E}">
        <p14:creationId xmlns:p14="http://schemas.microsoft.com/office/powerpoint/2010/main" val="428009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screen&#10;&#10;Description automatically generated">
            <a:extLst>
              <a:ext uri="{FF2B5EF4-FFF2-40B4-BE49-F238E27FC236}">
                <a16:creationId xmlns:a16="http://schemas.microsoft.com/office/drawing/2014/main" id="{0C7FA36F-4903-B71B-C3A8-A5740AD1E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06" y="2720034"/>
            <a:ext cx="2865056" cy="3958574"/>
          </a:xfrm>
          <a:prstGeom prst="rect">
            <a:avLst/>
          </a:prstGeom>
        </p:spPr>
      </p:pic>
      <p:pic>
        <p:nvPicPr>
          <p:cNvPr id="13" name="Picture 12" descr="A screenshot of a color chart&#10;&#10;Description automatically generated">
            <a:extLst>
              <a:ext uri="{FF2B5EF4-FFF2-40B4-BE49-F238E27FC236}">
                <a16:creationId xmlns:a16="http://schemas.microsoft.com/office/drawing/2014/main" id="{53B6653C-9D78-CE51-7438-144994B87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05" y="2720034"/>
            <a:ext cx="2865056" cy="3958574"/>
          </a:xfrm>
          <a:prstGeom prst="rect">
            <a:avLst/>
          </a:prstGeom>
        </p:spPr>
      </p:pic>
      <p:pic>
        <p:nvPicPr>
          <p:cNvPr id="9" name="Picture 8" descr="A blue and purple squares&#10;&#10;Description automatically generated">
            <a:extLst>
              <a:ext uri="{FF2B5EF4-FFF2-40B4-BE49-F238E27FC236}">
                <a16:creationId xmlns:a16="http://schemas.microsoft.com/office/drawing/2014/main" id="{C51E8D16-E883-7541-8EA4-85F4B1F2C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922" y="2803923"/>
            <a:ext cx="2865056" cy="3864699"/>
          </a:xfrm>
          <a:prstGeom prst="rect">
            <a:avLst/>
          </a:prstGeom>
        </p:spPr>
      </p:pic>
      <p:pic>
        <p:nvPicPr>
          <p:cNvPr id="11" name="Picture 10" descr="A screenshot of a color chart&#10;&#10;Description automatically generated">
            <a:extLst>
              <a:ext uri="{FF2B5EF4-FFF2-40B4-BE49-F238E27FC236}">
                <a16:creationId xmlns:a16="http://schemas.microsoft.com/office/drawing/2014/main" id="{917E901A-B15A-26C1-3D1B-723E8B845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47" y="2761978"/>
            <a:ext cx="2865056" cy="38646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AAF34E-663C-218B-B377-D4C1A3F41678}"/>
              </a:ext>
            </a:extLst>
          </p:cNvPr>
          <p:cNvSpPr txBox="1"/>
          <p:nvPr/>
        </p:nvSpPr>
        <p:spPr>
          <a:xfrm>
            <a:off x="484632" y="411061"/>
            <a:ext cx="202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Box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0C7691-FA55-46B0-128E-945B7A3DA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473" y="0"/>
            <a:ext cx="2697527" cy="2023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212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lor chart&#10;&#10;Description automatically generated">
            <a:extLst>
              <a:ext uri="{FF2B5EF4-FFF2-40B4-BE49-F238E27FC236}">
                <a16:creationId xmlns:a16="http://schemas.microsoft.com/office/drawing/2014/main" id="{F0553111-9B13-ADDD-766E-2B3E24116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5" y="2859883"/>
            <a:ext cx="2933364" cy="3523558"/>
          </a:xfrm>
          <a:prstGeom prst="rect">
            <a:avLst/>
          </a:prstGeom>
        </p:spPr>
      </p:pic>
      <p:pic>
        <p:nvPicPr>
          <p:cNvPr id="7" name="Picture 6" descr="A screenshot of a color chart&#10;&#10;Description automatically generated">
            <a:extLst>
              <a:ext uri="{FF2B5EF4-FFF2-40B4-BE49-F238E27FC236}">
                <a16:creationId xmlns:a16="http://schemas.microsoft.com/office/drawing/2014/main" id="{C8FCF4F4-DB1D-B159-D860-076474453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08" y="2859883"/>
            <a:ext cx="2933364" cy="3523558"/>
          </a:xfrm>
          <a:prstGeom prst="rect">
            <a:avLst/>
          </a:prstGeom>
        </p:spPr>
      </p:pic>
      <p:pic>
        <p:nvPicPr>
          <p:cNvPr id="9" name="Picture 8" descr="A screenshot of a color chart&#10;&#10;Description automatically generated">
            <a:extLst>
              <a:ext uri="{FF2B5EF4-FFF2-40B4-BE49-F238E27FC236}">
                <a16:creationId xmlns:a16="http://schemas.microsoft.com/office/drawing/2014/main" id="{EC9C0B6A-72B0-9A04-B63D-434E9AB8A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15" y="2859883"/>
            <a:ext cx="2933364" cy="3523558"/>
          </a:xfrm>
          <a:prstGeom prst="rect">
            <a:avLst/>
          </a:prstGeom>
        </p:spPr>
      </p:pic>
      <p:pic>
        <p:nvPicPr>
          <p:cNvPr id="5" name="Picture 4" descr="A screenshot of a color chart&#10;&#10;Description automatically generated">
            <a:extLst>
              <a:ext uri="{FF2B5EF4-FFF2-40B4-BE49-F238E27FC236}">
                <a16:creationId xmlns:a16="http://schemas.microsoft.com/office/drawing/2014/main" id="{8622D20A-9640-AACD-3040-BF5D9C11C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922" y="2859883"/>
            <a:ext cx="2933364" cy="35235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2D66B0-3D57-10E2-E701-091E40D115AD}"/>
              </a:ext>
            </a:extLst>
          </p:cNvPr>
          <p:cNvSpPr txBox="1"/>
          <p:nvPr/>
        </p:nvSpPr>
        <p:spPr>
          <a:xfrm>
            <a:off x="484632" y="411061"/>
            <a:ext cx="202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Box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A2ADB-1335-D11E-2FA1-20CA199C3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473" y="0"/>
            <a:ext cx="2697527" cy="2023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948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lor chart&#10;&#10;Description automatically generated">
            <a:extLst>
              <a:ext uri="{FF2B5EF4-FFF2-40B4-BE49-F238E27FC236}">
                <a16:creationId xmlns:a16="http://schemas.microsoft.com/office/drawing/2014/main" id="{FA7EAD38-E318-7CD6-3970-424545EE2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4" y="2815853"/>
            <a:ext cx="2960975" cy="3556725"/>
          </a:xfrm>
          <a:prstGeom prst="rect">
            <a:avLst/>
          </a:prstGeom>
        </p:spPr>
      </p:pic>
      <p:pic>
        <p:nvPicPr>
          <p:cNvPr id="9" name="Picture 8" descr="A close-up of a color chart&#10;&#10;Description automatically generated">
            <a:extLst>
              <a:ext uri="{FF2B5EF4-FFF2-40B4-BE49-F238E27FC236}">
                <a16:creationId xmlns:a16="http://schemas.microsoft.com/office/drawing/2014/main" id="{7F3A139C-7A5C-40F9-C2A3-F8CDDD66B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03" y="2815853"/>
            <a:ext cx="2960975" cy="3556725"/>
          </a:xfrm>
          <a:prstGeom prst="rect">
            <a:avLst/>
          </a:prstGeom>
        </p:spPr>
      </p:pic>
      <p:pic>
        <p:nvPicPr>
          <p:cNvPr id="5" name="Picture 4" descr="A screenshot of a color chart&#10;&#10;Description automatically generated">
            <a:extLst>
              <a:ext uri="{FF2B5EF4-FFF2-40B4-BE49-F238E27FC236}">
                <a16:creationId xmlns:a16="http://schemas.microsoft.com/office/drawing/2014/main" id="{6A475804-11FD-841D-A871-F1B7BC614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520" y="2815853"/>
            <a:ext cx="2960975" cy="3556725"/>
          </a:xfrm>
          <a:prstGeom prst="rect">
            <a:avLst/>
          </a:prstGeom>
        </p:spPr>
      </p:pic>
      <p:pic>
        <p:nvPicPr>
          <p:cNvPr id="7" name="Picture 6" descr="A screenshot of a color chart&#10;&#10;Description automatically generated">
            <a:extLst>
              <a:ext uri="{FF2B5EF4-FFF2-40B4-BE49-F238E27FC236}">
                <a16:creationId xmlns:a16="http://schemas.microsoft.com/office/drawing/2014/main" id="{02FC0878-E9E6-D542-29B6-8FBA440E5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59" y="2815853"/>
            <a:ext cx="2960975" cy="3556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CD8357-2045-AAD9-E9EB-48BF7A5E31C8}"/>
              </a:ext>
            </a:extLst>
          </p:cNvPr>
          <p:cNvSpPr txBox="1"/>
          <p:nvPr/>
        </p:nvSpPr>
        <p:spPr>
          <a:xfrm>
            <a:off x="484632" y="411061"/>
            <a:ext cx="202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Box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7E6E33-CE77-0228-C27F-935627803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473" y="0"/>
            <a:ext cx="2697527" cy="2023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92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lor chart&#10;&#10;Description automatically generated">
            <a:extLst>
              <a:ext uri="{FF2B5EF4-FFF2-40B4-BE49-F238E27FC236}">
                <a16:creationId xmlns:a16="http://schemas.microsoft.com/office/drawing/2014/main" id="{D73E1A6D-5C8C-C0B2-8DB5-40DB7860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0" y="2709291"/>
            <a:ext cx="2973409" cy="3571661"/>
          </a:xfrm>
          <a:prstGeom prst="rect">
            <a:avLst/>
          </a:prstGeom>
        </p:spPr>
      </p:pic>
      <p:pic>
        <p:nvPicPr>
          <p:cNvPr id="5" name="Picture 4" descr="A screenshot of a color chart&#10;&#10;Description automatically generated">
            <a:extLst>
              <a:ext uri="{FF2B5EF4-FFF2-40B4-BE49-F238E27FC236}">
                <a16:creationId xmlns:a16="http://schemas.microsoft.com/office/drawing/2014/main" id="{42EEA80A-0678-416B-B1CD-8F0C2F3D7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46" y="2709291"/>
            <a:ext cx="2973409" cy="3571661"/>
          </a:xfrm>
          <a:prstGeom prst="rect">
            <a:avLst/>
          </a:prstGeom>
        </p:spPr>
      </p:pic>
      <p:pic>
        <p:nvPicPr>
          <p:cNvPr id="9" name="Picture 8" descr="A screenshot of a color chart&#10;&#10;Description automatically generated">
            <a:extLst>
              <a:ext uri="{FF2B5EF4-FFF2-40B4-BE49-F238E27FC236}">
                <a16:creationId xmlns:a16="http://schemas.microsoft.com/office/drawing/2014/main" id="{1B91A2BB-5652-153B-75BF-8B950E5F4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53" y="2709291"/>
            <a:ext cx="2973409" cy="3571661"/>
          </a:xfrm>
          <a:prstGeom prst="rect">
            <a:avLst/>
          </a:prstGeom>
        </p:spPr>
      </p:pic>
      <p:pic>
        <p:nvPicPr>
          <p:cNvPr id="7" name="Picture 6" descr="A screenshot of a color chart&#10;&#10;Description automatically generated">
            <a:extLst>
              <a:ext uri="{FF2B5EF4-FFF2-40B4-BE49-F238E27FC236}">
                <a16:creationId xmlns:a16="http://schemas.microsoft.com/office/drawing/2014/main" id="{9B6ABB30-A8E1-4389-3177-921D2B54D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46" y="2709291"/>
            <a:ext cx="2973409" cy="3571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10DF13-C038-D5CB-28C2-835BE49599C8}"/>
              </a:ext>
            </a:extLst>
          </p:cNvPr>
          <p:cNvSpPr txBox="1"/>
          <p:nvPr/>
        </p:nvSpPr>
        <p:spPr>
          <a:xfrm>
            <a:off x="484632" y="411061"/>
            <a:ext cx="202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Box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806384-65A6-655F-A1AD-B37191BF4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473" y="0"/>
            <a:ext cx="2697527" cy="2023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153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a profile ranges&#10;&#10;Description automatically generated">
            <a:extLst>
              <a:ext uri="{FF2B5EF4-FFF2-40B4-BE49-F238E27FC236}">
                <a16:creationId xmlns:a16="http://schemas.microsoft.com/office/drawing/2014/main" id="{C1832A85-89C9-C5FA-5291-D820552D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576411"/>
            <a:ext cx="9021971" cy="5571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57AF92-0874-4908-0352-040F0C84A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193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lor chart&#10;&#10;Description automatically generated">
            <a:extLst>
              <a:ext uri="{FF2B5EF4-FFF2-40B4-BE49-F238E27FC236}">
                <a16:creationId xmlns:a16="http://schemas.microsoft.com/office/drawing/2014/main" id="{3FF3E96B-EDF2-E1E1-F326-3F5F07910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76" y="2954748"/>
            <a:ext cx="2907250" cy="3492191"/>
          </a:xfrm>
          <a:prstGeom prst="rect">
            <a:avLst/>
          </a:prstGeom>
        </p:spPr>
      </p:pic>
      <p:pic>
        <p:nvPicPr>
          <p:cNvPr id="3" name="Picture 2" descr="A close-up of a color chart&#10;&#10;Description automatically generated">
            <a:extLst>
              <a:ext uri="{FF2B5EF4-FFF2-40B4-BE49-F238E27FC236}">
                <a16:creationId xmlns:a16="http://schemas.microsoft.com/office/drawing/2014/main" id="{CD7064CC-ECBD-8882-F850-5FEA7C9A9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49" y="2954748"/>
            <a:ext cx="2907250" cy="3492191"/>
          </a:xfrm>
          <a:prstGeom prst="rect">
            <a:avLst/>
          </a:prstGeom>
        </p:spPr>
      </p:pic>
      <p:pic>
        <p:nvPicPr>
          <p:cNvPr id="9" name="Picture 8" descr="A blue and white squares&#10;&#10;Description automatically generated">
            <a:extLst>
              <a:ext uri="{FF2B5EF4-FFF2-40B4-BE49-F238E27FC236}">
                <a16:creationId xmlns:a16="http://schemas.microsoft.com/office/drawing/2014/main" id="{D4F88EB0-428B-635F-0764-ABA689E72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6" y="2954748"/>
            <a:ext cx="2907250" cy="3492191"/>
          </a:xfrm>
          <a:prstGeom prst="rect">
            <a:avLst/>
          </a:prstGeom>
        </p:spPr>
      </p:pic>
      <p:pic>
        <p:nvPicPr>
          <p:cNvPr id="7" name="Picture 6" descr="A screenshot of a color chart&#10;&#10;Description automatically generated">
            <a:extLst>
              <a:ext uri="{FF2B5EF4-FFF2-40B4-BE49-F238E27FC236}">
                <a16:creationId xmlns:a16="http://schemas.microsoft.com/office/drawing/2014/main" id="{7CB18EA9-9D4D-E6C7-D7BD-0215DF3AA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51" y="2954748"/>
            <a:ext cx="2907250" cy="3492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65B939-3E5F-942D-5068-1CBAD9CF9E14}"/>
              </a:ext>
            </a:extLst>
          </p:cNvPr>
          <p:cNvSpPr txBox="1"/>
          <p:nvPr/>
        </p:nvSpPr>
        <p:spPr>
          <a:xfrm>
            <a:off x="484632" y="411061"/>
            <a:ext cx="202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Box 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7F13F2-E43F-6313-953D-78387EA90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473" y="0"/>
            <a:ext cx="2697527" cy="2023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890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lor chart&#10;&#10;Description automatically generated">
            <a:extLst>
              <a:ext uri="{FF2B5EF4-FFF2-40B4-BE49-F238E27FC236}">
                <a16:creationId xmlns:a16="http://schemas.microsoft.com/office/drawing/2014/main" id="{1C14145F-56A6-565F-4986-0EE718F3E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43" y="2877242"/>
            <a:ext cx="2911675" cy="3497506"/>
          </a:xfrm>
          <a:prstGeom prst="rect">
            <a:avLst/>
          </a:prstGeom>
        </p:spPr>
      </p:pic>
      <p:pic>
        <p:nvPicPr>
          <p:cNvPr id="3" name="Picture 2" descr="A blue and white squares&#10;&#10;Description automatically generated">
            <a:extLst>
              <a:ext uri="{FF2B5EF4-FFF2-40B4-BE49-F238E27FC236}">
                <a16:creationId xmlns:a16="http://schemas.microsoft.com/office/drawing/2014/main" id="{565FFB2F-90D1-34DF-1078-45763D255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7" y="2877242"/>
            <a:ext cx="2911675" cy="3497506"/>
          </a:xfrm>
          <a:prstGeom prst="rect">
            <a:avLst/>
          </a:prstGeom>
        </p:spPr>
      </p:pic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8D01CF8C-BF19-3E07-C014-4C6E65944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88" y="2877242"/>
            <a:ext cx="2911675" cy="3497506"/>
          </a:xfrm>
          <a:prstGeom prst="rect">
            <a:avLst/>
          </a:prstGeom>
        </p:spPr>
      </p:pic>
      <p:pic>
        <p:nvPicPr>
          <p:cNvPr id="9" name="Picture 8" descr="A screenshot of a color chart&#10;&#10;Description automatically generated">
            <a:extLst>
              <a:ext uri="{FF2B5EF4-FFF2-40B4-BE49-F238E27FC236}">
                <a16:creationId xmlns:a16="http://schemas.microsoft.com/office/drawing/2014/main" id="{57705B87-C1D1-204B-0E18-7164B1250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97" y="2877242"/>
            <a:ext cx="2911675" cy="3497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3EE2A9-6357-C4AF-4DE0-7E820E684A5F}"/>
              </a:ext>
            </a:extLst>
          </p:cNvPr>
          <p:cNvSpPr txBox="1"/>
          <p:nvPr/>
        </p:nvSpPr>
        <p:spPr>
          <a:xfrm>
            <a:off x="484632" y="411061"/>
            <a:ext cx="202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Box 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21428-7F8C-4D9A-FF97-29D59B1BD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473" y="0"/>
            <a:ext cx="2697527" cy="2023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889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4CABF018-B3B6-2687-CB14-75C5B83FE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914051"/>
            <a:ext cx="2941131" cy="3532888"/>
          </a:xfrm>
          <a:prstGeom prst="rect">
            <a:avLst/>
          </a:prstGeom>
        </p:spPr>
      </p:pic>
      <p:pic>
        <p:nvPicPr>
          <p:cNvPr id="7" name="Picture 6" descr="A screenshot of a screen&#10;&#10;Description automatically generated">
            <a:extLst>
              <a:ext uri="{FF2B5EF4-FFF2-40B4-BE49-F238E27FC236}">
                <a16:creationId xmlns:a16="http://schemas.microsoft.com/office/drawing/2014/main" id="{820FB27C-6494-D4F6-173F-DD9D2FE9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259" y="2914051"/>
            <a:ext cx="2941131" cy="3532888"/>
          </a:xfrm>
          <a:prstGeom prst="rect">
            <a:avLst/>
          </a:prstGeom>
        </p:spPr>
      </p:pic>
      <p:pic>
        <p:nvPicPr>
          <p:cNvPr id="9" name="Picture 8" descr="A screenshot of a color chart&#10;&#10;Description automatically generated">
            <a:extLst>
              <a:ext uri="{FF2B5EF4-FFF2-40B4-BE49-F238E27FC236}">
                <a16:creationId xmlns:a16="http://schemas.microsoft.com/office/drawing/2014/main" id="{E850769E-2834-DCD9-8E5E-E6C0AE7A2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23" y="2914051"/>
            <a:ext cx="2941131" cy="3532888"/>
          </a:xfrm>
          <a:prstGeom prst="rect">
            <a:avLst/>
          </a:prstGeom>
        </p:spPr>
      </p:pic>
      <p:pic>
        <p:nvPicPr>
          <p:cNvPr id="5" name="Picture 4" descr="A screenshot of a color chart&#10;&#10;Description automatically generated">
            <a:extLst>
              <a:ext uri="{FF2B5EF4-FFF2-40B4-BE49-F238E27FC236}">
                <a16:creationId xmlns:a16="http://schemas.microsoft.com/office/drawing/2014/main" id="{DB7FD2C9-9B84-7E79-70F8-D52135DF6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2914051"/>
            <a:ext cx="2941131" cy="3532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35504D-D7A0-5745-16E0-1B792C0AFE9B}"/>
              </a:ext>
            </a:extLst>
          </p:cNvPr>
          <p:cNvSpPr txBox="1"/>
          <p:nvPr/>
        </p:nvSpPr>
        <p:spPr>
          <a:xfrm>
            <a:off x="484632" y="411061"/>
            <a:ext cx="202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Box 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23CCFE-7BB1-D5BE-58DF-9AAF981F4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473" y="0"/>
            <a:ext cx="2697527" cy="2023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735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35AD8C9-A211-F4FA-CA18-5BB8BCFEE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519" y="3000484"/>
            <a:ext cx="2869175" cy="3446455"/>
          </a:xfrm>
          <a:prstGeom prst="rect">
            <a:avLst/>
          </a:prstGeom>
        </p:spPr>
      </p:pic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D96DAEBA-6F36-B5AB-F9A8-2C481050C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4" y="3000484"/>
            <a:ext cx="2869175" cy="3446455"/>
          </a:xfrm>
          <a:prstGeom prst="rect">
            <a:avLst/>
          </a:prstGeom>
        </p:spPr>
      </p:pic>
      <p:pic>
        <p:nvPicPr>
          <p:cNvPr id="9" name="Picture 8" descr="A screenshot of a screen&#10;&#10;Description automatically generated">
            <a:extLst>
              <a:ext uri="{FF2B5EF4-FFF2-40B4-BE49-F238E27FC236}">
                <a16:creationId xmlns:a16="http://schemas.microsoft.com/office/drawing/2014/main" id="{019711BA-81C0-12FB-C6F6-6D8735F5C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03" y="3000484"/>
            <a:ext cx="2869175" cy="3446455"/>
          </a:xfrm>
          <a:prstGeom prst="rect">
            <a:avLst/>
          </a:prstGeom>
        </p:spPr>
      </p:pic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C6689C1A-1731-40B7-BB5E-4641A9A8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922" y="3000484"/>
            <a:ext cx="2869175" cy="3446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3B9A84-2B33-6E73-7C71-93493691E2ED}"/>
              </a:ext>
            </a:extLst>
          </p:cNvPr>
          <p:cNvSpPr txBox="1"/>
          <p:nvPr/>
        </p:nvSpPr>
        <p:spPr>
          <a:xfrm>
            <a:off x="484632" y="411061"/>
            <a:ext cx="202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Box 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2BF6CA-BD41-2B7F-C419-1F3223BCB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473" y="0"/>
            <a:ext cx="2697527" cy="2023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75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y rectangular object with black lines&#10;&#10;Description automatically generated">
            <a:extLst>
              <a:ext uri="{FF2B5EF4-FFF2-40B4-BE49-F238E27FC236}">
                <a16:creationId xmlns:a16="http://schemas.microsoft.com/office/drawing/2014/main" id="{6CD2633E-FF73-8495-E500-B60E9B79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565" y="3034245"/>
            <a:ext cx="2827101" cy="3395916"/>
          </a:xfrm>
          <a:prstGeom prst="rect">
            <a:avLst/>
          </a:prstGeom>
        </p:spPr>
      </p:pic>
      <p:pic>
        <p:nvPicPr>
          <p:cNvPr id="9" name="Picture 8" descr="A screenshot of a screen&#10;&#10;Description automatically generated">
            <a:extLst>
              <a:ext uri="{FF2B5EF4-FFF2-40B4-BE49-F238E27FC236}">
                <a16:creationId xmlns:a16="http://schemas.microsoft.com/office/drawing/2014/main" id="{38A0BAAF-80A8-F43A-088B-BA83FBEDE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83" y="3034245"/>
            <a:ext cx="2827101" cy="3395916"/>
          </a:xfrm>
          <a:prstGeom prst="rect">
            <a:avLst/>
          </a:prstGeom>
        </p:spPr>
      </p:pic>
      <p:pic>
        <p:nvPicPr>
          <p:cNvPr id="7" name="Picture 6" descr="A screenshot of a screen&#10;&#10;Description automatically generated">
            <a:extLst>
              <a:ext uri="{FF2B5EF4-FFF2-40B4-BE49-F238E27FC236}">
                <a16:creationId xmlns:a16="http://schemas.microsoft.com/office/drawing/2014/main" id="{7811CE1D-AF79-6C47-D248-44F4266BA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59" y="3034245"/>
            <a:ext cx="2827101" cy="3395916"/>
          </a:xfrm>
          <a:prstGeom prst="rect">
            <a:avLst/>
          </a:prstGeom>
        </p:spPr>
      </p:pic>
      <p:pic>
        <p:nvPicPr>
          <p:cNvPr id="3" name="Picture 2" descr="A screenshot of a color chart&#10;&#10;Description automatically generated">
            <a:extLst>
              <a:ext uri="{FF2B5EF4-FFF2-40B4-BE49-F238E27FC236}">
                <a16:creationId xmlns:a16="http://schemas.microsoft.com/office/drawing/2014/main" id="{9245E660-4DD0-10E6-367C-BDF31AC26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31" y="3034245"/>
            <a:ext cx="2827101" cy="3395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65CE8-CFE3-D0E1-A521-E155F6BB24CC}"/>
              </a:ext>
            </a:extLst>
          </p:cNvPr>
          <p:cNvSpPr txBox="1"/>
          <p:nvPr/>
        </p:nvSpPr>
        <p:spPr>
          <a:xfrm>
            <a:off x="484632" y="427839"/>
            <a:ext cx="202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Box 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708268-CA52-B825-8F65-711D34DA7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473" y="0"/>
            <a:ext cx="2697527" cy="2023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91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DB5C5-FB30-30E4-E043-70F386C4A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3344D-D96D-39B7-1B64-DEEE8D26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50" y="750324"/>
            <a:ext cx="8528547" cy="52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8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C1BB0-2A0D-2390-C83F-617BD3CE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07" y="638077"/>
            <a:ext cx="9048466" cy="5581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2603E-8C77-6215-E6A4-32D3A3894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00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FD776-52B5-6D2B-46A6-1A97849CD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9AF44-FEAB-F333-65F5-C928DC32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3" y="775285"/>
            <a:ext cx="8595535" cy="53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5FF13-5EC2-8DAC-88F1-88BCEC2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8" y="579143"/>
            <a:ext cx="9239535" cy="5699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ED2E7-8C90-CFF0-4253-063BD5DB2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31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A3131-AB55-3F8D-5539-EBCFB18D5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87FA2-A356-165E-1C59-6E729D0F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720090"/>
            <a:ext cx="8823399" cy="54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0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5C313-2933-4EA3-3FC5-019C76E4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573179"/>
            <a:ext cx="9061234" cy="5589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14E7CF-4DB3-C687-6C09-18E7C385D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16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54</Words>
  <Application>Microsoft Office PowerPoint</Application>
  <PresentationFormat>Widescreen</PresentationFormat>
  <Paragraphs>39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Maritime AZMP Climatology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Maritime AZMP Climatology Comparison</dc:title>
  <dc:creator>O'Grady, Emily (she, her / elle, la) (DFO/MPO)</dc:creator>
  <cp:lastModifiedBy>O'Grady, Emily (she, her / elle, la) (DFO/MPO)</cp:lastModifiedBy>
  <cp:revision>8</cp:revision>
  <dcterms:created xsi:type="dcterms:W3CDTF">2024-05-30T13:41:45Z</dcterms:created>
  <dcterms:modified xsi:type="dcterms:W3CDTF">2024-06-11T15:51:04Z</dcterms:modified>
</cp:coreProperties>
</file>